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6"/>
  </p:handoutMasterIdLst>
  <p:sldIdLst>
    <p:sldId id="256" r:id="rId2"/>
    <p:sldId id="257" r:id="rId3"/>
    <p:sldId id="269" r:id="rId4"/>
    <p:sldId id="258" r:id="rId5"/>
    <p:sldId id="259" r:id="rId6"/>
    <p:sldId id="395" r:id="rId7"/>
    <p:sldId id="260" r:id="rId8"/>
    <p:sldId id="402" r:id="rId9"/>
    <p:sldId id="262" r:id="rId10"/>
    <p:sldId id="410" r:id="rId11"/>
    <p:sldId id="261" r:id="rId12"/>
    <p:sldId id="291" r:id="rId13"/>
    <p:sldId id="263" r:id="rId14"/>
    <p:sldId id="278" r:id="rId15"/>
    <p:sldId id="264" r:id="rId16"/>
    <p:sldId id="431" r:id="rId17"/>
    <p:sldId id="270" r:id="rId18"/>
    <p:sldId id="283" r:id="rId19"/>
    <p:sldId id="268" r:id="rId20"/>
    <p:sldId id="441" r:id="rId21"/>
    <p:sldId id="460" r:id="rId22"/>
    <p:sldId id="459" r:id="rId23"/>
    <p:sldId id="265" r:id="rId24"/>
    <p:sldId id="370" r:id="rId25"/>
    <p:sldId id="374" r:id="rId26"/>
    <p:sldId id="376" r:id="rId27"/>
    <p:sldId id="378" r:id="rId28"/>
    <p:sldId id="380" r:id="rId29"/>
    <p:sldId id="390" r:id="rId30"/>
    <p:sldId id="266" r:id="rId31"/>
    <p:sldId id="267" r:id="rId32"/>
    <p:sldId id="356" r:id="rId33"/>
    <p:sldId id="369" r:id="rId34"/>
    <p:sldId id="467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94660"/>
  </p:normalViewPr>
  <p:slideViewPr>
    <p:cSldViewPr>
      <p:cViewPr>
        <p:scale>
          <a:sx n="67" d="100"/>
          <a:sy n="67" d="100"/>
        </p:scale>
        <p:origin x="-130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06B16D-4155-469D-834F-D5D06057079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0D1D14-B73A-470F-9F7F-E3793276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Nature of Math</a:t>
            </a:r>
          </a:p>
          <a:p>
            <a:r>
              <a:rPr lang="en-US" dirty="0" smtClean="0"/>
              <a:t>Test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ed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71700"/>
            <a:ext cx="91440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“Basic Counting Principle”</a:t>
            </a:r>
          </a:p>
          <a:p>
            <a:r>
              <a:rPr lang="en-US" dirty="0" smtClean="0"/>
              <a:t>Count ways things can be done</a:t>
            </a:r>
          </a:p>
          <a:p>
            <a:r>
              <a:rPr lang="en-US" dirty="0" smtClean="0"/>
              <a:t>Multiply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bo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60513"/>
            <a:ext cx="9144000" cy="373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4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– Whole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from Base 7 to Base 10</a:t>
            </a:r>
          </a:p>
          <a:p>
            <a:pPr lvl="1"/>
            <a:r>
              <a:rPr lang="en-US" dirty="0" smtClean="0"/>
              <a:t>Determine Place values for each place</a:t>
            </a:r>
          </a:p>
          <a:p>
            <a:pPr lvl="1"/>
            <a:r>
              <a:rPr lang="en-US" dirty="0" smtClean="0"/>
              <a:t>Add up the digits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_base7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30288" y="0"/>
            <a:ext cx="708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– Whole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to a different Base</a:t>
            </a:r>
          </a:p>
          <a:p>
            <a:pPr lvl="1"/>
            <a:r>
              <a:rPr lang="en-US" dirty="0" smtClean="0"/>
              <a:t>Determine place values then guess</a:t>
            </a:r>
          </a:p>
          <a:p>
            <a:pPr lvl="1"/>
            <a:r>
              <a:rPr lang="en-US" dirty="0" smtClean="0"/>
              <a:t>Repeated long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7_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77825" y="0"/>
            <a:ext cx="8386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5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–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</a:p>
          <a:p>
            <a:r>
              <a:rPr lang="en-US" smtClean="0"/>
              <a:t>Multiplication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_base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77825" y="0"/>
            <a:ext cx="838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6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– Unknown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written in unknown base</a:t>
            </a:r>
          </a:p>
          <a:p>
            <a:r>
              <a:rPr lang="en-US" dirty="0" smtClean="0"/>
              <a:t>Unknown number (Chinese </a:t>
            </a:r>
            <a:r>
              <a:rPr lang="en-US" smtClean="0"/>
              <a:t>Remainder Theorem)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22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About the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5943600" cy="3254009"/>
          </a:xfrm>
        </p:spPr>
        <p:txBody>
          <a:bodyPr>
            <a:normAutofit/>
          </a:bodyPr>
          <a:lstStyle/>
          <a:p>
            <a:r>
              <a:rPr lang="en-US" dirty="0" smtClean="0"/>
              <a:t>34 Questions</a:t>
            </a:r>
          </a:p>
          <a:p>
            <a:r>
              <a:rPr lang="en-US" dirty="0" smtClean="0"/>
              <a:t>20% of Semester Grade</a:t>
            </a:r>
          </a:p>
          <a:p>
            <a:r>
              <a:rPr lang="en-US" dirty="0" smtClean="0"/>
              <a:t>Calculator Okay</a:t>
            </a:r>
          </a:p>
          <a:p>
            <a:r>
              <a:rPr lang="en-US" dirty="0" smtClean="0"/>
              <a:t>75 minutes</a:t>
            </a:r>
          </a:p>
          <a:p>
            <a:r>
              <a:rPr lang="en-US" dirty="0" smtClean="0"/>
              <a:t>Sample Questions in Appendix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4735943"/>
            <a:ext cx="1384945" cy="1295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9600"/>
            <a:ext cx="1481451" cy="19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1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– Unknown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written in unknown base</a:t>
            </a:r>
          </a:p>
          <a:p>
            <a:r>
              <a:rPr lang="en-US" dirty="0" smtClean="0"/>
              <a:t>Unknown number (Chinese </a:t>
            </a:r>
            <a:r>
              <a:rPr lang="en-US" smtClean="0"/>
              <a:t>Remainder Theorem)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2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_1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2250"/>
            <a:ext cx="9144000" cy="641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6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20</a:t>
            </a:r>
          </a:p>
          <a:p>
            <a:r>
              <a:rPr lang="en-US" dirty="0" smtClean="0"/>
              <a:t>Digits written as: 5 = | and 1 = .</a:t>
            </a:r>
          </a:p>
          <a:p>
            <a:r>
              <a:rPr lang="en-US" dirty="0" smtClean="0"/>
              <a:t>“Common” Mayan: 400 / 20 / 1</a:t>
            </a:r>
          </a:p>
          <a:p>
            <a:r>
              <a:rPr lang="en-US" dirty="0" smtClean="0"/>
              <a:t>“Solar” Mayan: 360 / 20 /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an_common_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5488" y="0"/>
            <a:ext cx="7693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5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an_common_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5488" y="0"/>
            <a:ext cx="7693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an_common_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5488" y="0"/>
            <a:ext cx="7693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6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an_common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5488" y="0"/>
            <a:ext cx="7693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7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an_common_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5488" y="0"/>
            <a:ext cx="7693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9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an_common_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5488" y="0"/>
            <a:ext cx="7693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7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through sample questions</a:t>
            </a:r>
          </a:p>
          <a:p>
            <a:r>
              <a:rPr lang="en-US" dirty="0" smtClean="0"/>
              <a:t>Get enough sleep</a:t>
            </a:r>
          </a:p>
          <a:p>
            <a:r>
              <a:rPr lang="en-US" dirty="0" smtClean="0"/>
              <a:t>Visit Math Lab</a:t>
            </a:r>
          </a:p>
          <a:p>
            <a:r>
              <a:rPr lang="en-US" dirty="0" smtClean="0"/>
              <a:t>Study with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085715" cy="2561905"/>
          </a:xfrm>
        </p:spPr>
      </p:pic>
    </p:spTree>
    <p:extLst>
      <p:ext uri="{BB962C8B-B14F-4D97-AF65-F5344CB8AC3E}">
        <p14:creationId xmlns:p14="http://schemas.microsoft.com/office/powerpoint/2010/main" val="9555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6523810" cy="4571429"/>
          </a:xfrm>
        </p:spPr>
      </p:pic>
    </p:spTree>
    <p:extLst>
      <p:ext uri="{BB962C8B-B14F-4D97-AF65-F5344CB8AC3E}">
        <p14:creationId xmlns:p14="http://schemas.microsoft.com/office/powerpoint/2010/main" val="106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onents_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41500"/>
            <a:ext cx="91440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3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onents_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41500"/>
            <a:ext cx="91440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390900"/>
            <a:ext cx="333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 – Larger Exponents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Addition  8+10</a:t>
            </a:r>
          </a:p>
          <a:p>
            <a:r>
              <a:rPr lang="en-US" dirty="0" smtClean="0">
                <a:latin typeface="Arial" pitchFamily="34" charset="0"/>
              </a:rPr>
              <a:t>Multiplication 8x10</a:t>
            </a:r>
          </a:p>
          <a:p>
            <a:r>
              <a:rPr lang="en-US" dirty="0" smtClean="0">
                <a:latin typeface="Arial" pitchFamily="34" charset="0"/>
              </a:rPr>
              <a:t>Exponents 8</a:t>
            </a:r>
            <a:r>
              <a:rPr lang="en-US" baseline="30000" dirty="0" smtClean="0">
                <a:latin typeface="Arial" pitchFamily="34" charset="0"/>
              </a:rPr>
              <a:t>10</a:t>
            </a:r>
          </a:p>
          <a:p>
            <a:r>
              <a:rPr lang="en-US" dirty="0" smtClean="0">
                <a:latin typeface="Arial" pitchFamily="34" charset="0"/>
              </a:rPr>
              <a:t>Arrow Notation  8</a:t>
            </a:r>
            <a:r>
              <a:rPr lang="en-US" dirty="0" smtClean="0">
                <a:latin typeface="Arial" pitchFamily="34" charset="0"/>
                <a:cs typeface="Times New Roman" pitchFamily="18" charset="0"/>
              </a:rPr>
              <a:t>↑↑</a:t>
            </a:r>
            <a:r>
              <a:rPr lang="en-US" dirty="0" smtClean="0">
                <a:latin typeface="Arial" pitchFamily="34" charset="0"/>
              </a:rPr>
              <a:t>10</a:t>
            </a:r>
          </a:p>
          <a:p>
            <a:r>
              <a:rPr lang="en-US" dirty="0" smtClean="0">
                <a:latin typeface="Arial" pitchFamily="34" charset="0"/>
              </a:rPr>
              <a:t>Arrow Notation  8</a:t>
            </a:r>
            <a:r>
              <a:rPr lang="en-US" dirty="0" smtClean="0">
                <a:latin typeface="Arial" pitchFamily="34" charset="0"/>
                <a:cs typeface="Times New Roman" pitchFamily="18" charset="0"/>
              </a:rPr>
              <a:t>↑↑↑</a:t>
            </a:r>
            <a:r>
              <a:rPr lang="en-US" dirty="0" smtClean="0">
                <a:latin typeface="Arial" pitchFamily="34" charset="0"/>
              </a:rPr>
              <a:t>10</a:t>
            </a:r>
          </a:p>
          <a:p>
            <a:endParaRPr lang="en-US" dirty="0">
              <a:latin typeface="Arial" pitchFamily="34" charset="0"/>
            </a:endParaRPr>
          </a:p>
          <a:p>
            <a:pPr marL="118872" indent="0">
              <a:buNone/>
            </a:pPr>
            <a:r>
              <a:rPr lang="en-US" dirty="0" smtClean="0">
                <a:latin typeface="Arial" pitchFamily="34" charset="0"/>
              </a:rPr>
              <a:t>(This list goes from smaller to larger)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Averages &amp; Weighted Averages</a:t>
            </a:r>
          </a:p>
          <a:p>
            <a:r>
              <a:rPr lang="en-US" dirty="0" smtClean="0"/>
              <a:t>Counting Combinations</a:t>
            </a:r>
          </a:p>
          <a:p>
            <a:r>
              <a:rPr lang="en-US" dirty="0" smtClean="0"/>
              <a:t>Algebra: Multiplying / Combining Like Terms</a:t>
            </a:r>
          </a:p>
          <a:p>
            <a:r>
              <a:rPr lang="en-US" dirty="0" smtClean="0"/>
              <a:t>Different Bases</a:t>
            </a:r>
          </a:p>
          <a:p>
            <a:pPr lvl="1"/>
            <a:r>
              <a:rPr lang="en-US" dirty="0" smtClean="0"/>
              <a:t>Whole Number base conversions</a:t>
            </a:r>
          </a:p>
          <a:p>
            <a:pPr lvl="1"/>
            <a:r>
              <a:rPr lang="en-US" strike="sngStrike" dirty="0" smtClean="0"/>
              <a:t>Decimal / Fraction </a:t>
            </a:r>
            <a:r>
              <a:rPr lang="en-US" strike="sngStrike" dirty="0" smtClean="0"/>
              <a:t>conversions</a:t>
            </a:r>
            <a:r>
              <a:rPr lang="en-US" dirty="0" smtClean="0"/>
              <a:t> (Not on test)</a:t>
            </a:r>
            <a:endParaRPr lang="en-US" dirty="0" smtClean="0"/>
          </a:p>
          <a:p>
            <a:pPr lvl="1"/>
            <a:r>
              <a:rPr lang="en-US" dirty="0" smtClean="0"/>
              <a:t>Mayan Numbers – Normal &amp; Solar Numbers</a:t>
            </a:r>
          </a:p>
          <a:p>
            <a:pPr lvl="1"/>
            <a:r>
              <a:rPr lang="en-US" dirty="0" smtClean="0"/>
              <a:t>Unknown Bases / Finding Numbers</a:t>
            </a:r>
          </a:p>
          <a:p>
            <a:r>
              <a:rPr lang="en-US" dirty="0" smtClean="0"/>
              <a:t>Using Exponents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 Average</a:t>
            </a:r>
          </a:p>
          <a:p>
            <a:pPr lvl="1"/>
            <a:r>
              <a:rPr lang="en-US" dirty="0" smtClean="0"/>
              <a:t>Add the numbers</a:t>
            </a:r>
          </a:p>
          <a:p>
            <a:pPr lvl="1"/>
            <a:r>
              <a:rPr lang="en-US" dirty="0" smtClean="0"/>
              <a:t>Divide by the number of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g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43050"/>
            <a:ext cx="9144000" cy="3770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1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Weighted Average</a:t>
            </a:r>
          </a:p>
          <a:p>
            <a:pPr lvl="1"/>
            <a:r>
              <a:rPr lang="en-US" dirty="0" smtClean="0"/>
              <a:t>Multiply each number by its weight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Divide by the total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a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093913"/>
            <a:ext cx="9144000" cy="266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Speed</a:t>
            </a:r>
          </a:p>
          <a:p>
            <a:pPr lvl="1"/>
            <a:r>
              <a:rPr lang="en-US" dirty="0" smtClean="0"/>
              <a:t>Determine distance for each part</a:t>
            </a:r>
          </a:p>
          <a:p>
            <a:pPr lvl="1"/>
            <a:r>
              <a:rPr lang="en-US" dirty="0" smtClean="0"/>
              <a:t>Total Distance / Total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275</Words>
  <Application>Microsoft Office PowerPoint</Application>
  <PresentationFormat>On-screen Show (4:3)</PresentationFormat>
  <Paragraphs>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Study Guide</vt:lpstr>
      <vt:lpstr>About the Test</vt:lpstr>
      <vt:lpstr>Suggestions</vt:lpstr>
      <vt:lpstr>Topics</vt:lpstr>
      <vt:lpstr>Averages</vt:lpstr>
      <vt:lpstr>PowerPoint Presentation</vt:lpstr>
      <vt:lpstr>Averages</vt:lpstr>
      <vt:lpstr>PowerPoint Presentation</vt:lpstr>
      <vt:lpstr>Averages</vt:lpstr>
      <vt:lpstr>PowerPoint Presentation</vt:lpstr>
      <vt:lpstr>Counting Combinations</vt:lpstr>
      <vt:lpstr>PowerPoint Presentation</vt:lpstr>
      <vt:lpstr>Bases – Whole Numbers</vt:lpstr>
      <vt:lpstr>PowerPoint Presentation</vt:lpstr>
      <vt:lpstr>Bases – Whole Numbers</vt:lpstr>
      <vt:lpstr>PowerPoint Presentation</vt:lpstr>
      <vt:lpstr>Bases – Arithmetic</vt:lpstr>
      <vt:lpstr>PowerPoint Presentation</vt:lpstr>
      <vt:lpstr>Bases – Unknown</vt:lpstr>
      <vt:lpstr>PowerPoint Presentation</vt:lpstr>
      <vt:lpstr>Bases – Unknown</vt:lpstr>
      <vt:lpstr>PowerPoint Presentation</vt:lpstr>
      <vt:lpstr>Mayan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Exponents</vt:lpstr>
      <vt:lpstr>Exponents</vt:lpstr>
      <vt:lpstr>PowerPoint Presentation</vt:lpstr>
      <vt:lpstr>PowerPoint Presentation</vt:lpstr>
      <vt:lpstr>Exponents – Larger Exponents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dc:creator>Matthew Weathers</dc:creator>
  <cp:lastModifiedBy>Matthew Weathers</cp:lastModifiedBy>
  <cp:revision>25</cp:revision>
  <cp:lastPrinted>2011-10-10T04:28:28Z</cp:lastPrinted>
  <dcterms:created xsi:type="dcterms:W3CDTF">2006-08-16T00:00:00Z</dcterms:created>
  <dcterms:modified xsi:type="dcterms:W3CDTF">2015-03-16T22:04:41Z</dcterms:modified>
</cp:coreProperties>
</file>